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7" r:id="rId31"/>
    <p:sldId id="286" r:id="rId32"/>
    <p:sldId id="283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25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482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136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999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4044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693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3119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8022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168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717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784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396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323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264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335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93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303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1FEDA1-D8A6-4B11-9AAB-4266B676630F}" type="datetimeFigureOut">
              <a:rPr lang="de-AT" smtClean="0"/>
              <a:t>18.07.2019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350026-1634-43EA-93D9-FF5CEF8F1A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0272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780" y="1769988"/>
            <a:ext cx="9113564" cy="46525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9808" y="-192023"/>
            <a:ext cx="10988040" cy="1928050"/>
          </a:xfrm>
        </p:spPr>
        <p:txBody>
          <a:bodyPr>
            <a:normAutofit/>
          </a:bodyPr>
          <a:lstStyle/>
          <a:p>
            <a:r>
              <a:rPr lang="de-AT" sz="5400" dirty="0"/>
              <a:t>Unser Zug ist abgefahren….</a:t>
            </a:r>
          </a:p>
        </p:txBody>
      </p:sp>
    </p:spTree>
    <p:extLst>
      <p:ext uri="{BB962C8B-B14F-4D97-AF65-F5344CB8AC3E}">
        <p14:creationId xmlns:p14="http://schemas.microsoft.com/office/powerpoint/2010/main" val="283799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1839" y="5350933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In Bio fasziniert nur Sex,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292" y="50912"/>
            <a:ext cx="7110452" cy="511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1343" y="5350933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 err="1"/>
              <a:t>Ualkunde</a:t>
            </a:r>
            <a:r>
              <a:rPr lang="de-AT" dirty="0"/>
              <a:t> brauch ich dagegen nix,</a:t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236" y="110480"/>
            <a:ext cx="6973878" cy="52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4827" y="5350933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Öko</a:t>
            </a:r>
            <a:r>
              <a:rPr lang="de-AT" dirty="0"/>
              <a:t>, Knochen und die Affen, damit hab ich nichts zu schaffen.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176" y="237744"/>
            <a:ext cx="6794436" cy="5095828"/>
          </a:xfrm>
        </p:spPr>
      </p:pic>
    </p:spTree>
    <p:extLst>
      <p:ext uri="{BB962C8B-B14F-4D97-AF65-F5344CB8AC3E}">
        <p14:creationId xmlns:p14="http://schemas.microsoft.com/office/powerpoint/2010/main" val="2249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2318" y="5350933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In Bio fasziniert nur Sex</a:t>
            </a:r>
            <a:br>
              <a:rPr lang="de-AT" dirty="0"/>
            </a:b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292" y="50912"/>
            <a:ext cx="7110452" cy="511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0458" y="5350933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Ich kenne keine Noten in Musik,</a:t>
            </a:r>
            <a:br>
              <a:rPr lang="de-AT" dirty="0"/>
            </a:br>
            <a:endParaRPr lang="de-AT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688" y="76200"/>
            <a:ext cx="7636216" cy="51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6455" y="5752689"/>
            <a:ext cx="10050844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den auch so bin ich allein der größte Hit,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009" y="81869"/>
            <a:ext cx="5505075" cy="593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9028" y="5375611"/>
            <a:ext cx="8701886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Ich bin besser als der Jacko, </a:t>
            </a:r>
            <a:br>
              <a:rPr lang="de-AT" dirty="0"/>
            </a:br>
            <a:r>
              <a:rPr lang="de-AT" dirty="0"/>
              <a:t>kauf mir mal ein Haus in Monaco.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546" y="104575"/>
            <a:ext cx="5280519" cy="5109682"/>
          </a:xfrm>
        </p:spPr>
      </p:pic>
    </p:spTree>
    <p:extLst>
      <p:ext uri="{BB962C8B-B14F-4D97-AF65-F5344CB8AC3E}">
        <p14:creationId xmlns:p14="http://schemas.microsoft.com/office/powerpoint/2010/main" val="31959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6687" y="5460079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Ich kenne keine Noten in Musik</a:t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072" y="78513"/>
            <a:ext cx="7999898" cy="53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9448" y="5623083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In Turnen hab ich keine Kondition,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236" y="81316"/>
            <a:ext cx="8759363" cy="54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3066" y="5350933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aber ehrlich </a:t>
            </a:r>
            <a:br>
              <a:rPr lang="de-AT" dirty="0"/>
            </a:br>
            <a:r>
              <a:rPr lang="de-AT" dirty="0"/>
              <a:t>wofür braucht man die den schon,</a:t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286" y="119743"/>
            <a:ext cx="9223514" cy="5007428"/>
          </a:xfrm>
        </p:spPr>
      </p:pic>
    </p:spTree>
    <p:extLst>
      <p:ext uri="{BB962C8B-B14F-4D97-AF65-F5344CB8AC3E}">
        <p14:creationId xmlns:p14="http://schemas.microsoft.com/office/powerpoint/2010/main" val="24662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8978" y="5484028"/>
            <a:ext cx="963022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/>
              <a:t>In die Schlossstraßen Schule gehen wir,</a:t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86" y="251408"/>
            <a:ext cx="11271742" cy="5362853"/>
          </a:xfrm>
        </p:spPr>
      </p:pic>
      <p:pic>
        <p:nvPicPr>
          <p:cNvPr id="5" name="WhatsApp Audio 2019-07-03 at 12.54.38">
            <a:hlinkClick r:id="" action="ppaction://media"/>
            <a:extLst>
              <a:ext uri="{FF2B5EF4-FFF2-40B4-BE49-F238E27FC236}">
                <a16:creationId xmlns:a16="http://schemas.microsoft.com/office/drawing/2014/main" id="{210C3B9A-B0CF-44FE-AA59-EDEB7CED7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0248" y="98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"/>
    </mc:Choice>
    <mc:Fallback xmlns="">
      <p:transition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866" y="5264137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Ich spiel Fußball wie ein Gott </a:t>
            </a:r>
            <a:br>
              <a:rPr lang="de-AT" dirty="0"/>
            </a:br>
            <a:r>
              <a:rPr lang="de-AT" dirty="0"/>
              <a:t>und der Rest von Sport ist Schrott.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537116"/>
            <a:ext cx="5986707" cy="35450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9086" y="996695"/>
            <a:ext cx="5700453" cy="38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5034" y="5350933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In Turnen hab ich keine Kondition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157" y="87086"/>
            <a:ext cx="7902186" cy="50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714" y="100358"/>
            <a:ext cx="4038600" cy="53832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478" y="5350933"/>
            <a:ext cx="10188004" cy="1507067"/>
          </a:xfrm>
        </p:spPr>
        <p:txBody>
          <a:bodyPr>
            <a:normAutofit/>
          </a:bodyPr>
          <a:lstStyle/>
          <a:p>
            <a:r>
              <a:rPr lang="de-AT" dirty="0"/>
              <a:t>In EH koche ich nur meine eigene Suppe,</a:t>
            </a:r>
            <a:br>
              <a:rPr lang="de-AT" dirty="0"/>
            </a:b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41"/>
          <a:stretch/>
        </p:blipFill>
        <p:spPr>
          <a:xfrm>
            <a:off x="544286" y="911400"/>
            <a:ext cx="6074437" cy="40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0200" y="541624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was die Lehrer sagen ist mir völlig Schnuppe,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507" y="67070"/>
            <a:ext cx="7072722" cy="51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343" y="108856"/>
            <a:ext cx="5223401" cy="504160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3304" y="5427133"/>
            <a:ext cx="7936445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mit </a:t>
            </a:r>
            <a:r>
              <a:rPr lang="de-AT" dirty="0" err="1"/>
              <a:t>Sucuk</a:t>
            </a:r>
            <a:r>
              <a:rPr lang="de-AT" dirty="0"/>
              <a:t> und </a:t>
            </a:r>
            <a:r>
              <a:rPr lang="de-AT" dirty="0" err="1"/>
              <a:t>Kebap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 err="1"/>
              <a:t>werd</a:t>
            </a:r>
            <a:r>
              <a:rPr lang="de-AT" dirty="0"/>
              <a:t> ich trotzdem täglich satt.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61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080" y="71237"/>
            <a:ext cx="5064034" cy="53881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3931" y="5611812"/>
            <a:ext cx="8695355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In EH koche ich nur meine eigene Suppe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238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756" y="5350933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Deutsch ist zu hoch für mein Niveau,</a:t>
            </a:r>
            <a:br>
              <a:rPr lang="de-AT" dirty="0"/>
            </a:br>
            <a:endParaRPr lang="de-AT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050" name="Picture 2" descr="F:\4a\20180703_10085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6625" y="195942"/>
            <a:ext cx="5663292" cy="526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4a\20180703_10023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294" y="587827"/>
            <a:ext cx="5505451" cy="469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5843" y="5138297"/>
            <a:ext cx="8534400" cy="1507067"/>
          </a:xfrm>
        </p:spPr>
        <p:txBody>
          <a:bodyPr/>
          <a:lstStyle/>
          <a:p>
            <a:r>
              <a:rPr lang="de-AT" dirty="0"/>
              <a:t>Es übersteigt bei weitem meinen IQ,</a:t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367" y="762338"/>
            <a:ext cx="2711053" cy="3614738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762338"/>
            <a:ext cx="2711054" cy="361473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292" y="762338"/>
            <a:ext cx="2545508" cy="36147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431" y="762338"/>
            <a:ext cx="2740138" cy="36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52180" y="5408169"/>
            <a:ext cx="8236849" cy="1449831"/>
          </a:xfrm>
        </p:spPr>
        <p:txBody>
          <a:bodyPr>
            <a:normAutofit fontScale="90000"/>
          </a:bodyPr>
          <a:lstStyle/>
          <a:p>
            <a:r>
              <a:rPr lang="de-AT" dirty="0"/>
              <a:t>Ich versteh nicht was sie sagen </a:t>
            </a:r>
            <a:br>
              <a:rPr lang="de-AT" dirty="0"/>
            </a:br>
            <a:r>
              <a:rPr lang="de-AT" dirty="0"/>
              <a:t>und bims zu langsam um zu fragen.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155" y="117150"/>
            <a:ext cx="6760473" cy="5070356"/>
          </a:xfrm>
        </p:spPr>
      </p:pic>
    </p:spTree>
    <p:extLst>
      <p:ext uri="{BB962C8B-B14F-4D97-AF65-F5344CB8AC3E}">
        <p14:creationId xmlns:p14="http://schemas.microsoft.com/office/powerpoint/2010/main" val="25573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314" y="5350933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Deutsch ist zu hoch für mein Niveau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79" y="184660"/>
            <a:ext cx="11366150" cy="50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189085"/>
            <a:ext cx="2754086" cy="545717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5543" y="5356488"/>
            <a:ext cx="1008742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/>
              <a:t>und die Lehrer sind genauso </a:t>
            </a:r>
            <a:r>
              <a:rPr lang="de-AT" dirty="0" smtClean="0"/>
              <a:t>nett </a:t>
            </a:r>
            <a:r>
              <a:rPr lang="de-AT" dirty="0"/>
              <a:t>wie wir,</a:t>
            </a:r>
            <a:br>
              <a:rPr lang="de-AT" dirty="0"/>
            </a:b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7055">
            <a:off x="5757427" y="946295"/>
            <a:ext cx="4978507" cy="37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3097" y="5481565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Ich bau mir eine Bombe in Chemie,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789" y="108857"/>
            <a:ext cx="8528555" cy="52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768" y="5350933"/>
            <a:ext cx="10124431" cy="1507067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denN</a:t>
            </a:r>
            <a:r>
              <a:rPr lang="de-AT" dirty="0"/>
              <a:t> so eine Chance bekomme ich sonst nie,</a:t>
            </a:r>
            <a:br>
              <a:rPr lang="de-AT" dirty="0"/>
            </a:br>
            <a:endParaRPr lang="de-AT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19" y="93101"/>
            <a:ext cx="7133524" cy="533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684" y="5350933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Ich schreib auch ein Protokoll und weiß nicht was ich damit soll.</a:t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283" y="143692"/>
            <a:ext cx="6803146" cy="5102360"/>
          </a:xfrm>
        </p:spPr>
      </p:pic>
    </p:spTree>
    <p:extLst>
      <p:ext uri="{BB962C8B-B14F-4D97-AF65-F5344CB8AC3E}">
        <p14:creationId xmlns:p14="http://schemas.microsoft.com/office/powerpoint/2010/main" val="17142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9998" y="5350933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Ich bau mir eine Bombe in Chemie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8658" y="757946"/>
            <a:ext cx="4946043" cy="370953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991" y="606030"/>
            <a:ext cx="5909637" cy="44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9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4105" y="5350933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/>
              <a:t>Englisch ist eine schwere </a:t>
            </a:r>
            <a:r>
              <a:rPr lang="de-AT" dirty="0" err="1"/>
              <a:t>language</a:t>
            </a:r>
            <a:r>
              <a:rPr lang="de-AT" dirty="0"/>
              <a:t>,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92399" y="-308744"/>
            <a:ext cx="5048977" cy="5975259"/>
          </a:xfrm>
        </p:spPr>
      </p:pic>
    </p:spTree>
    <p:extLst>
      <p:ext uri="{BB962C8B-B14F-4D97-AF65-F5344CB8AC3E}">
        <p14:creationId xmlns:p14="http://schemas.microsoft.com/office/powerpoint/2010/main" val="15766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2060" y="5350933"/>
            <a:ext cx="10808054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ne Stunde die ich mit nasenbohren tot schlage,</a:t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417" y="149966"/>
            <a:ext cx="9752153" cy="4939128"/>
          </a:xfrm>
        </p:spPr>
      </p:pic>
    </p:spTree>
    <p:extLst>
      <p:ext uri="{BB962C8B-B14F-4D97-AF65-F5344CB8AC3E}">
        <p14:creationId xmlns:p14="http://schemas.microsoft.com/office/powerpoint/2010/main" val="39976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9452" y="5475030"/>
            <a:ext cx="11114596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den 3. Person </a:t>
            </a:r>
            <a:r>
              <a:rPr lang="de-AT" b="1" dirty="0"/>
              <a:t>s</a:t>
            </a:r>
            <a:r>
              <a:rPr lang="de-AT" dirty="0"/>
              <a:t> macht mir immer noch viel Stress.</a:t>
            </a:r>
            <a:br>
              <a:rPr lang="de-AT" dirty="0"/>
            </a:b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F:\4a\20180621_15220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5651" y="108856"/>
            <a:ext cx="10399921" cy="513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7473" y="86624"/>
            <a:ext cx="6674241" cy="52691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7588" y="5350933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/>
              <a:t>Englisch ist eine schwere </a:t>
            </a:r>
            <a:r>
              <a:rPr lang="de-AT" dirty="0" err="1"/>
              <a:t>language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410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5024" y="5350933"/>
            <a:ext cx="953878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In Zeichnen bin ich besser als Van Gogh,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893" y="198925"/>
            <a:ext cx="7681450" cy="49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106" y="5350933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/>
              <a:t>dennoch hab ich beide Ohren noch,</a:t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058" y="91315"/>
            <a:ext cx="8109856" cy="52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4447" y="183479"/>
            <a:ext cx="5053381" cy="46715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1011" y="5274733"/>
            <a:ext cx="1100182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mit den Brillen auf den Nasen sehn sie aus wie Osterhasen.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07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2092" y="5350933"/>
            <a:ext cx="7286308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einen Block besitz ich nicht </a:t>
            </a:r>
            <a:br>
              <a:rPr lang="de-AT" dirty="0"/>
            </a:br>
            <a:r>
              <a:rPr lang="de-AT" dirty="0"/>
              <a:t>drum ist der 1er nicht in Sicht.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413" y="160809"/>
            <a:ext cx="8368215" cy="4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60581" y="5350933"/>
            <a:ext cx="9867964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In Zeichnen bin ich besser als Van Gogh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992" y="133567"/>
            <a:ext cx="6689498" cy="5017125"/>
          </a:xfrm>
        </p:spPr>
      </p:pic>
    </p:spTree>
    <p:extLst>
      <p:ext uri="{BB962C8B-B14F-4D97-AF65-F5344CB8AC3E}">
        <p14:creationId xmlns:p14="http://schemas.microsoft.com/office/powerpoint/2010/main" val="25346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0636" y="2073316"/>
            <a:ext cx="9557068" cy="1712300"/>
          </a:xfrm>
        </p:spPr>
        <p:txBody>
          <a:bodyPr>
            <a:normAutofit/>
          </a:bodyPr>
          <a:lstStyle/>
          <a:p>
            <a:r>
              <a:rPr lang="de-AT" sz="5400" dirty="0"/>
              <a:t>Auf Wiedersehen!!!!!!!</a:t>
            </a:r>
          </a:p>
        </p:txBody>
      </p:sp>
    </p:spTree>
    <p:extLst>
      <p:ext uri="{BB962C8B-B14F-4D97-AF65-F5344CB8AC3E}">
        <p14:creationId xmlns:p14="http://schemas.microsoft.com/office/powerpoint/2010/main" val="295455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0569" y="5350933"/>
            <a:ext cx="10206292" cy="1507067"/>
          </a:xfrm>
        </p:spPr>
        <p:txBody>
          <a:bodyPr>
            <a:normAutofit/>
          </a:bodyPr>
          <a:lstStyle/>
          <a:p>
            <a:r>
              <a:rPr lang="de-AT" dirty="0"/>
              <a:t>In die Schlossstraßen Schule gehen wir</a:t>
            </a:r>
            <a:br>
              <a:rPr lang="de-AT" dirty="0"/>
            </a:b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93735"/>
            <a:ext cx="10962492" cy="52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3743" y="5273522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Mathe macht nur selten Spaß,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090" y="236964"/>
            <a:ext cx="7275630" cy="50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1146" y="5350933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/>
              <a:t>Pythagoras das ist der größte </a:t>
            </a:r>
            <a:r>
              <a:rPr lang="de-AT" dirty="0" err="1"/>
              <a:t>Schas</a:t>
            </a:r>
            <a:r>
              <a:rPr lang="de-AT" dirty="0"/>
              <a:t>,</a:t>
            </a:r>
            <a:br>
              <a:rPr lang="de-AT" dirty="0"/>
            </a:br>
            <a:endParaRPr lang="de-AT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722" y="191733"/>
            <a:ext cx="9195142" cy="51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1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8762" y="512567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de-AT" dirty="0"/>
              <a:t>Rechnen und Konstruktionen interessieren mich nicht die Bohnen.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147" y="217714"/>
            <a:ext cx="874875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7705" y="5469471"/>
            <a:ext cx="8534400" cy="1507067"/>
          </a:xfrm>
        </p:spPr>
        <p:txBody>
          <a:bodyPr/>
          <a:lstStyle/>
          <a:p>
            <a:pPr algn="ctr"/>
            <a:r>
              <a:rPr lang="de-AT" dirty="0"/>
              <a:t>Mathe macht nur selten Spaß</a:t>
            </a:r>
            <a:br>
              <a:rPr lang="de-AT" dirty="0"/>
            </a:b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090" y="236964"/>
            <a:ext cx="7275630" cy="50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307</Words>
  <Application>Microsoft Office PowerPoint</Application>
  <PresentationFormat>Breitbild</PresentationFormat>
  <Paragraphs>42</Paragraphs>
  <Slides>42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5" baseType="lpstr">
      <vt:lpstr>Century Gothic</vt:lpstr>
      <vt:lpstr>Wingdings 3</vt:lpstr>
      <vt:lpstr>Segment</vt:lpstr>
      <vt:lpstr>Unser Zug ist abgefahren….</vt:lpstr>
      <vt:lpstr>In die Schlossstraßen Schule gehen wir, </vt:lpstr>
      <vt:lpstr>und die Lehrer sind genauso nett wie wir, </vt:lpstr>
      <vt:lpstr>mit den Brillen auf den Nasen sehn sie aus wie Osterhasen. </vt:lpstr>
      <vt:lpstr>In die Schlossstraßen Schule gehen wir </vt:lpstr>
      <vt:lpstr>Mathe macht nur selten Spaß, </vt:lpstr>
      <vt:lpstr>Pythagoras das ist der größte Schas, </vt:lpstr>
      <vt:lpstr>Rechnen und Konstruktionen interessieren mich nicht die Bohnen.</vt:lpstr>
      <vt:lpstr>Mathe macht nur selten Spaß </vt:lpstr>
      <vt:lpstr>In Bio fasziniert nur Sex, </vt:lpstr>
      <vt:lpstr>Ualkunde brauch ich dagegen nix, </vt:lpstr>
      <vt:lpstr>Öko, Knochen und die Affen, damit hab ich nichts zu schaffen. </vt:lpstr>
      <vt:lpstr>In Bio fasziniert nur Sex </vt:lpstr>
      <vt:lpstr>Ich kenne keine Noten in Musik, </vt:lpstr>
      <vt:lpstr>den auch so bin ich allein der größte Hit, </vt:lpstr>
      <vt:lpstr>Ich bin besser als der Jacko,  kauf mir mal ein Haus in Monaco. </vt:lpstr>
      <vt:lpstr>Ich kenne keine Noten in Musik </vt:lpstr>
      <vt:lpstr>In Turnen hab ich keine Kondition, </vt:lpstr>
      <vt:lpstr>aber ehrlich  wofür braucht man die den schon, </vt:lpstr>
      <vt:lpstr>Ich spiel Fußball wie ein Gott  und der Rest von Sport ist Schrott. </vt:lpstr>
      <vt:lpstr>In Turnen hab ich keine Kondition </vt:lpstr>
      <vt:lpstr>In EH koche ich nur meine eigene Suppe, </vt:lpstr>
      <vt:lpstr>was die Lehrer sagen ist mir völlig Schnuppe, </vt:lpstr>
      <vt:lpstr>mit Sucuk und Kebap  werd ich trotzdem täglich satt. </vt:lpstr>
      <vt:lpstr>In EH koche ich nur meine eigene Suppe </vt:lpstr>
      <vt:lpstr>Deutsch ist zu hoch für mein Niveau, </vt:lpstr>
      <vt:lpstr>Es übersteigt bei weitem meinen IQ, </vt:lpstr>
      <vt:lpstr>Ich versteh nicht was sie sagen  und bims zu langsam um zu fragen. </vt:lpstr>
      <vt:lpstr>Deutsch ist zu hoch für mein Niveau </vt:lpstr>
      <vt:lpstr>Ich bau mir eine Bombe in Chemie, </vt:lpstr>
      <vt:lpstr>denN so eine Chance bekomme ich sonst nie, </vt:lpstr>
      <vt:lpstr>Ich schreib auch ein Protokoll und weiß nicht was ich damit soll. </vt:lpstr>
      <vt:lpstr>Ich bau mir eine Bombe in Chemie </vt:lpstr>
      <vt:lpstr>Englisch ist eine schwere language, </vt:lpstr>
      <vt:lpstr>ne Stunde die ich mit nasenbohren tot schlage, </vt:lpstr>
      <vt:lpstr>den 3. Person s macht mir immer noch viel Stress. </vt:lpstr>
      <vt:lpstr>Englisch ist eine schwere language </vt:lpstr>
      <vt:lpstr>In Zeichnen bin ich besser als Van Gogh, </vt:lpstr>
      <vt:lpstr>dennoch hab ich beide Ohren noch, </vt:lpstr>
      <vt:lpstr>einen Block besitz ich nicht  drum ist der 1er nicht in Sicht. </vt:lpstr>
      <vt:lpstr>In Zeichnen bin ich besser als Van Gogh </vt:lpstr>
      <vt:lpstr>Auf Wiedersehen!!!!!!!</vt:lpstr>
    </vt:vector>
  </TitlesOfParts>
  <Company>Magistrat Salzburg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Zug ist abgefahren….</dc:title>
  <dc:creator>Lehrer</dc:creator>
  <cp:lastModifiedBy>Lehrer</cp:lastModifiedBy>
  <cp:revision>30</cp:revision>
  <dcterms:created xsi:type="dcterms:W3CDTF">2019-07-02T08:54:42Z</dcterms:created>
  <dcterms:modified xsi:type="dcterms:W3CDTF">2019-07-18T15:28:58Z</dcterms:modified>
</cp:coreProperties>
</file>